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 length to 3 s.f.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3076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61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Circle the correct sector-area expression (AQA)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3931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365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 length to 3 s.f.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8726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84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 length in terms of π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16365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942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 area to 3 s.f.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8726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84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 area in terms of π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99361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1242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Perimeter of a sector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8479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872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angle given the sector area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35833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3583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angle given the perimeter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32137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321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radius given the arc length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0801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080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Area of a segment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51851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518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 length in terms of π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4337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674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Circle the correct sector-area expression (AQA)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87286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8704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 area to 3 s.f.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0093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30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 area in terms of π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3351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335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Perimeter of a sector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4060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43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angle given the sector area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2056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911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angle given the perimeter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9531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95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radius given the arc length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9159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09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Area of a segment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rc-length-sector-area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77905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rc-length-sector-area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7790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2026-06-15T22:57:15Z</dcterms:created>
  <dcterms:modified xsi:type="dcterms:W3CDTF">2026-06-15T22:57:15Z</dcterms:modified>
</cp:coreProperties>
</file>