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png"/><Relationship Id="rId3" Type="http://schemas.openxmlformats.org/officeDocument/2006/relationships/image" Target="../media/image-2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image" Target="../media/image-27-2.png"/><Relationship Id="rId3" Type="http://schemas.openxmlformats.org/officeDocument/2006/relationships/image" Target="../media/image-2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png"/><Relationship Id="rId3" Type="http://schemas.openxmlformats.org/officeDocument/2006/relationships/image" Target="../media/image-2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Median, mode and range from a list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99935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75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two data sets: pick the correct conclusion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0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0393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0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20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the most appropriate average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9231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7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AQA: circle the median / mode / range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4581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458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 the mean from grouped data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7924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513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 class and modal class from grouped data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2692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269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Median, mode and range from a list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2844411" cy="323240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2844411" cy="32324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 of a list of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3266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2326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 from an ungrouped frequency table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03797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1685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 from an ungrouped frequency table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81618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8161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Modal value and range from a frequency table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74336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764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 of a list of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1671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167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missing value given the mean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2579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257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value to add to reach a target mean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52047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204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two data sets using an average and the range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8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607573" cy="323240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8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607573" cy="32324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Median, mode or range from a list (single answer)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9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2668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9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9692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two data sets: pick the correct conclusion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0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8313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0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4958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the most appropriate average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1075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082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AQA: circle the median / mode / range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89321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89321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Estimate the mean from grouped data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21294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2129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 class and modal class from grouped data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1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87779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1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8777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 from an ungrouped frequency table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20393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52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 from an ungrouped frequency table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2558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053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Modal value and range from a frequency table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60069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5640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missing value given the mean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5712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678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a value to add to reach a target mean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76940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694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two data sets using an average and the range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8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34377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8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343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55555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boards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Median, mode or range from a list (single answer)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averages-range/slide_diagrams/slide9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0551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averages-range/slide_diagrams/slide9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00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2026-06-15T15:03:41Z</dcterms:created>
  <dcterms:modified xsi:type="dcterms:W3CDTF">2026-06-15T15:03:41Z</dcterms:modified>
</cp:coreProperties>
</file>