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Edexcel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 at the centre is twice the angle at the circumference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1_q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483472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1_q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4834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angle in a semicircle is 90°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2_s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3206053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2_s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32060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in the same segment are equal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3_s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79377" cy="32324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3_s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79377" cy="32324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Opposite angles of a cyclic quadrilateral sum to 180°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4_s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5290" cy="32324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4_s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5290" cy="32324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tangent meets a radius at 90°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5_s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93498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5_s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9349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tangents from a point are equal in length (isosceles)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6_s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557223" cy="32324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6_s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405144" cy="32324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Alternate segment theorem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7_s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236509" cy="32324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7_s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236509" cy="32324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Edexcel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theorems: isosceles radii then angle at the centre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8_s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2924556" cy="32324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8_s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2924556" cy="32324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angle in a semicircle is 90°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2_q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380637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2_q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3806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in the same segment are equal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3_q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300743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3_q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3007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Opposite angles of a cyclic quadrilateral sum to 180°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4_q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4657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4_q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4657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tangent meets a radius at 90°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5_q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077341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5_q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0773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OCR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tangents from a point are equal in length (isosceles)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6_q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23435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6_q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41445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AQA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Alternate segment theorem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7_q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706605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7_q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7066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Edexcel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theorems: isosceles radii then angle at the centre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8_q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886200" cy="2650055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8_q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886200" cy="26500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66928"/>
            <a:ext cx="914400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pic>
        <p:nvPicPr>
          <p:cNvPr id="4" name="Image 0" descr="/Users/moladak/Claude/Projects/MathedUp/assets/Mathedup_Logo_origin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00584"/>
            <a:ext cx="1632849" cy="3657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80960" y="118872"/>
            <a:ext cx="1143000" cy="310896"/>
          </a:xfrm>
          <a:prstGeom prst="roundRect">
            <a:avLst>
              <a:gd name="adj" fmla="val 23529"/>
            </a:avLst>
          </a:prstGeom>
          <a:solidFill>
            <a:srgbClr val="00897B"/>
          </a:solidFill>
          <a:ln w="12700">
            <a:solidFill>
              <a:srgbClr val="00897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0" y="118872"/>
            <a:ext cx="1143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Edexcel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0" y="603504"/>
            <a:ext cx="9144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 at the centre is twice the angle at the circumference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4572000" y="1024128"/>
            <a:ext cx="0" cy="3799332"/>
          </a:xfrm>
          <a:prstGeom prst="line">
            <a:avLst/>
          </a:prstGeom>
          <a:noFill/>
          <a:ln w="19050">
            <a:solidFill>
              <a:srgbClr val="E0E0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0040" y="1005840"/>
            <a:ext cx="1097280" cy="256032"/>
          </a:xfrm>
          <a:prstGeom prst="roundRect">
            <a:avLst>
              <a:gd name="adj" fmla="val 35714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20040" y="100584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200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2" name="Image 1" descr="/Users/moladak/Claude/Projects/MathedUp/output/gcse/circle-theorems/slide_diagrams/slide1_s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3358038" cy="32324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663440" y="1005840"/>
            <a:ext cx="1280160" cy="256032"/>
          </a:xfrm>
          <a:prstGeom prst="roundRect">
            <a:avLst>
              <a:gd name="adj" fmla="val 35714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663440" y="1005840"/>
            <a:ext cx="1280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4663440" y="1335024"/>
            <a:ext cx="4160520" cy="3488436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pic>
        <p:nvPicPr>
          <p:cNvPr id="16" name="Image 2" descr="/Users/moladak/Claude/Projects/MathedUp/output/gcse/circle-theorems/slide_diagrams/slide1_s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463040"/>
            <a:ext cx="3358038" cy="32324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2026-06-15T23:32:46Z</dcterms:created>
  <dcterms:modified xsi:type="dcterms:W3CDTF">2026-06-15T23:32:46Z</dcterms:modified>
</cp:coreProperties>
</file>