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notesMasterIdLst>
    <p:notesMasterId r:id="rId40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png"/><Relationship Id="rId3" Type="http://schemas.openxmlformats.org/officeDocument/2006/relationships/image" Target="../media/image-1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image" Target="../media/image-18-2.png"/><Relationship Id="rId3" Type="http://schemas.openxmlformats.org/officeDocument/2006/relationships/image" Target="../media/image-1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image" Target="../media/image-19-2.png"/><Relationship Id="rId3" Type="http://schemas.openxmlformats.org/officeDocument/2006/relationships/image" Target="../media/image-1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image" Target="../media/image-20-2.png"/><Relationship Id="rId3" Type="http://schemas.openxmlformats.org/officeDocument/2006/relationships/image" Target="../media/image-2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png"/><Relationship Id="rId3" Type="http://schemas.openxmlformats.org/officeDocument/2006/relationships/image" Target="../media/image-2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png"/><Relationship Id="rId3" Type="http://schemas.openxmlformats.org/officeDocument/2006/relationships/image" Target="../media/image-2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image" Target="../media/image-23-2.png"/><Relationship Id="rId3" Type="http://schemas.openxmlformats.org/officeDocument/2006/relationships/image" Target="../media/image-2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image" Target="../media/image-24-2.png"/><Relationship Id="rId3" Type="http://schemas.openxmlformats.org/officeDocument/2006/relationships/image" Target="../media/image-2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5-1.png"/><Relationship Id="rId2" Type="http://schemas.openxmlformats.org/officeDocument/2006/relationships/image" Target="../media/image-25-2.png"/><Relationship Id="rId3" Type="http://schemas.openxmlformats.org/officeDocument/2006/relationships/image" Target="../media/image-2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png"/><Relationship Id="rId3" Type="http://schemas.openxmlformats.org/officeDocument/2006/relationships/image" Target="../media/image-2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png"/><Relationship Id="rId3" Type="http://schemas.openxmlformats.org/officeDocument/2006/relationships/image" Target="../media/image-2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image" Target="../media/image-28-2.png"/><Relationship Id="rId3" Type="http://schemas.openxmlformats.org/officeDocument/2006/relationships/image" Target="../media/image-2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image" Target="../media/image-29-2.png"/><Relationship Id="rId3" Type="http://schemas.openxmlformats.org/officeDocument/2006/relationships/image" Target="../media/image-2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0-1.png"/><Relationship Id="rId2" Type="http://schemas.openxmlformats.org/officeDocument/2006/relationships/image" Target="../media/image-30-2.png"/><Relationship Id="rId3" Type="http://schemas.openxmlformats.org/officeDocument/2006/relationships/image" Target="../media/image-3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png"/><Relationship Id="rId3" Type="http://schemas.openxmlformats.org/officeDocument/2006/relationships/image" Target="../media/image-3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png"/><Relationship Id="rId3" Type="http://schemas.openxmlformats.org/officeDocument/2006/relationships/image" Target="../media/image-3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image" Target="../media/image-33-2.png"/><Relationship Id="rId3" Type="http://schemas.openxmlformats.org/officeDocument/2006/relationships/image" Target="../media/image-3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image" Target="../media/image-34-2.png"/><Relationship Id="rId3" Type="http://schemas.openxmlformats.org/officeDocument/2006/relationships/image" Target="../media/image-3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5-1.png"/><Relationship Id="rId2" Type="http://schemas.openxmlformats.org/officeDocument/2006/relationships/image" Target="../media/image-35-2.png"/><Relationship Id="rId3" Type="http://schemas.openxmlformats.org/officeDocument/2006/relationships/image" Target="../media/image-3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png"/><Relationship Id="rId3" Type="http://schemas.openxmlformats.org/officeDocument/2006/relationships/image" Target="../media/image-3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png"/><Relationship Id="rId3" Type="http://schemas.openxmlformats.org/officeDocument/2006/relationships/image" Target="../media/image-3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image" Target="../media/image-38-2.png"/><Relationship Id="rId3" Type="http://schemas.openxmlformats.org/officeDocument/2006/relationships/image" Target="../media/image-3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cone to 3 s.f.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3857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3307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surface area of a cone (slant by Pythagoras)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0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3177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0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115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Sphere: from surface area to volume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1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5513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1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5244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Slant height of a cone (Pythagoras)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2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33885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2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36557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Reverse: find the radius of a cone from its surface area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3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70661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3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5246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Cone: from volume to curved surface area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4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829119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4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83183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Reverse: find the radius of a sphere from its volume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5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5713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5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118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Cone from its net (sector): find the vertical height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6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78061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6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77793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Composite: total volume of a cone on a hemisphere (in terms of π)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7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86258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7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8625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Composite: cone on a cylinder — volume and surface area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8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36702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8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3670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6A1B9A"/>
          </a:solidFill>
          <a:ln w="12700">
            <a:solidFill>
              <a:srgbClr val="6A1B9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AQA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Circle the correct formula (AQA)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9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0516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9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3690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cone in terms of π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2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365571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2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341567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cone to 3 s.f.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02047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92708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cone in terms of π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2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92954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2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3654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sphere or hemisphere to 3 s.f.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3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949261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3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2669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sphere in terms of π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4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05522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4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26222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square-based pyramid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5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09958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5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09958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pyramid (height by Pythagoras)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6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90787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6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90540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Surface area of a sphere to 3 s.f.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7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22033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7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0453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surface area of a solid hemisphere to 3 s.f.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8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4640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8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14640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Curved surface area of a cone in terms of π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9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028118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9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02811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surface area of a cone (slant by Pythagoras)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0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37558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0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3780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sphere or hemisphere to 3 s.f.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3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401288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3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31963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Sphere: from surface area to volume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1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40515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1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40269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Slant height of a cone (Pythagoras)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2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85315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2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85315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Reverse: find the radius of a cone from its surface area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3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20308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3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20308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Cone: from volume to curved surface area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4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555478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4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55794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Reverse: find the radius of a sphere from its volume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5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19322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5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055226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Cone from its net (sector): find the vertical height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6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94976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6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94730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Composite: total volume of a cone on a hemisphere (in terms of π)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7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2880766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7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267622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Composite: cone on a cylinder — volume and surface area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8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2899602" cy="323240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8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2899602" cy="323240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6A1B9A"/>
          </a:solidFill>
          <a:ln w="12700">
            <a:solidFill>
              <a:srgbClr val="6A1B9A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AQA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Circle the correct formula (AQA)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19_s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01739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19_s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98818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sphere in terms of π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4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17655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4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52044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square-based pyramid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5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17289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5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51728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Volume of a pyramid (height by Pythagoras)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6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691860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6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8918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Surface area of a sphere to 3 s.f.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7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87282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7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6340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surface area of a solid hemisphere to 3 s.f.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8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498094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8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4980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66928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66928"/>
            <a:ext cx="9144000" cy="0"/>
          </a:xfrm>
          <a:prstGeom prst="line">
            <a:avLst/>
          </a:prstGeom>
          <a:noFill/>
          <a:ln w="12700">
            <a:solidFill>
              <a:srgbClr val="E0E0E0"/>
            </a:solidFill>
            <a:prstDash val="solid"/>
          </a:ln>
        </p:spPr>
      </p:sp>
      <p:pic>
        <p:nvPicPr>
          <p:cNvPr id="4" name="Image 0" descr="/Users/moladak/Claude/Projects/MathedUp/assets/Mathedup_Logo_original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" y="100584"/>
            <a:ext cx="1632849" cy="36576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7680960" y="118872"/>
            <a:ext cx="1143000" cy="310896"/>
          </a:xfrm>
          <a:prstGeom prst="roundRect">
            <a:avLst>
              <a:gd name="adj" fmla="val 23529"/>
            </a:avLst>
          </a:prstGeom>
          <a:solidFill>
            <a:srgbClr val="555555"/>
          </a:solidFill>
          <a:ln w="12700">
            <a:solidFill>
              <a:srgbClr val="555555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680960" y="118872"/>
            <a:ext cx="1143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All boards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0" y="603504"/>
            <a:ext cx="91440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700" i="1" dirty="0">
                <a:solidFill>
                  <a:srgbClr val="55555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Curved surface area of a cone in terms of π</a:t>
            </a:r>
            <a:endParaRPr lang="en-US" sz="1700" dirty="0"/>
          </a:p>
        </p:txBody>
      </p:sp>
      <p:sp>
        <p:nvSpPr>
          <p:cNvPr id="8" name="Shape 5"/>
          <p:cNvSpPr/>
          <p:nvPr/>
        </p:nvSpPr>
        <p:spPr>
          <a:xfrm>
            <a:off x="4572000" y="1024128"/>
            <a:ext cx="0" cy="3799332"/>
          </a:xfrm>
          <a:prstGeom prst="line">
            <a:avLst/>
          </a:prstGeom>
          <a:noFill/>
          <a:ln w="19050">
            <a:solidFill>
              <a:srgbClr val="E0E0E0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320040" y="1005840"/>
            <a:ext cx="1097280" cy="256032"/>
          </a:xfrm>
          <a:prstGeom prst="roundRect">
            <a:avLst>
              <a:gd name="adj" fmla="val 35714"/>
            </a:avLst>
          </a:prstGeom>
          <a:solidFill>
            <a:srgbClr val="DC2626"/>
          </a:solidFill>
          <a:ln w="12700">
            <a:solidFill>
              <a:srgbClr val="DC2626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320040" y="1005840"/>
            <a:ext cx="109728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3200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2" name="Image 1" descr="/Users/moladak/Claude/Projects/MathedUp/output/gcse/cones-spheres-pyramids/slide_diagrams/slide9_q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3040"/>
            <a:ext cx="3886200" cy="1583163"/>
          </a:xfrm>
          <a:prstGeom prst="rect">
            <a:avLst/>
          </a:prstGeom>
        </p:spPr>
      </p:pic>
      <p:sp>
        <p:nvSpPr>
          <p:cNvPr id="13" name="Shape 9"/>
          <p:cNvSpPr/>
          <p:nvPr/>
        </p:nvSpPr>
        <p:spPr>
          <a:xfrm>
            <a:off x="4663440" y="1005840"/>
            <a:ext cx="1280160" cy="256032"/>
          </a:xfrm>
          <a:prstGeom prst="roundRect">
            <a:avLst>
              <a:gd name="adj" fmla="val 35714"/>
            </a:avLst>
          </a:prstGeom>
          <a:solidFill>
            <a:srgbClr val="1A1A1A"/>
          </a:solidFill>
          <a:ln w="12700">
            <a:solidFill>
              <a:srgbClr val="1A1A1A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4663440" y="1005840"/>
            <a:ext cx="128016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Your Turn</a:t>
            </a:r>
            <a:endParaRPr lang="en-US" sz="1100" dirty="0"/>
          </a:p>
        </p:txBody>
      </p:sp>
      <p:sp>
        <p:nvSpPr>
          <p:cNvPr id="15" name="Shape 11"/>
          <p:cNvSpPr/>
          <p:nvPr/>
        </p:nvSpPr>
        <p:spPr>
          <a:xfrm>
            <a:off x="4663440" y="1335024"/>
            <a:ext cx="4160520" cy="3488436"/>
          </a:xfrm>
          <a:prstGeom prst="rect">
            <a:avLst/>
          </a:prstGeom>
          <a:solidFill>
            <a:srgbClr val="FFFFFF"/>
          </a:solidFill>
          <a:ln w="12700">
            <a:solidFill>
              <a:srgbClr val="E0E0E0"/>
            </a:solidFill>
            <a:prstDash val="solid"/>
          </a:ln>
        </p:spPr>
      </p:sp>
      <p:pic>
        <p:nvPicPr>
          <p:cNvPr id="16" name="Image 2" descr="/Users/moladak/Claude/Projects/MathedUp/output/gcse/cones-spheres-pyramids/slide_diagrams/slide9_q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463040"/>
            <a:ext cx="3886200" cy="15831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2026-06-15T23:00:41Z</dcterms:created>
  <dcterms:modified xsi:type="dcterms:W3CDTF">2026-06-15T23:00:41Z</dcterms:modified>
</cp:coreProperties>
</file>