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OCR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 or subtract fractions with different denominators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fractions-four-operations/slide_diagrams/slide1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375738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fractions-four-operations/slide_diagrams/slide1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3784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Multiply fractions and mixed numbers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fractions-four-operations/slide_diagrams/slide3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968141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fractions-four-operations/slide_diagrams/slide3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2299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Divide fractions and mixed numbers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fractions-four-operations/slide_diagrams/slide4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235403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fractions-four-operations/slide_diagrams/slide4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2354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OCR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Multi-step calculation mixing operations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fractions-four-operations/slide_diagrams/slide5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406024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fractions-four-operations/slide_diagrams/slide5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4060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a fraction of an amount (in context)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fractions-four-operations/slide_diagrams/slide6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684640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fractions-four-operations/slide_diagrams/slide6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61065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Convert between improper fractions and mixed numbers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fractions-four-operations/slide_diagrams/slide7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2175976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fractions-four-operations/slide_diagrams/slide7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21759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 or subtract mixed numbers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fractions-four-operations/slide_diagrams/slide2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413180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fractions-four-operations/slide_diagrams/slide2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413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Multiply fractions and mixed numbers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fractions-four-operations/slide_diagrams/slide3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383146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fractions-four-operations/slide_diagrams/slide3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3724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Divide fractions and mixed numbers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fractions-four-operations/slide_diagrams/slide4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383146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fractions-four-operations/slide_diagrams/slide4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3831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OCR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Multi-step calculation mixing operations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fractions-four-operations/slide_diagrams/slide5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518709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fractions-four-operations/slide_diagrams/slide5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5187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a fraction of an amount (in context)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fractions-four-operations/slide_diagrams/slide6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522138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fractions-four-operations/slide_diagrams/slide6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4991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Convert between improper fractions and mixed numbers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fractions-four-operations/slide_diagrams/slide7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166724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fractions-four-operations/slide_diagrams/slide7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1609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OCR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 or subtract fractions with different denominators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fractions-four-operations/slide_diagrams/slide1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212430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fractions-four-operations/slide_diagrams/slide1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2151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 or subtract mixed numbers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fractions-four-operations/slide_diagrams/slide2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351145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fractions-four-operations/slide_diagrams/slide2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3511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2026-06-14T23:30:14Z</dcterms:created>
  <dcterms:modified xsi:type="dcterms:W3CDTF">2026-06-14T23:30:14Z</dcterms:modified>
</cp:coreProperties>
</file>