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notesMasterIdLst>
    <p:notesMasterId r:id="rId44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esProps" Target="presProps.xml"/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image" Target="../media/image-1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image" Target="../media/image-11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png"/><Relationship Id="rId3" Type="http://schemas.openxmlformats.org/officeDocument/2006/relationships/image" Target="../media/image-12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png"/><Relationship Id="rId3" Type="http://schemas.openxmlformats.org/officeDocument/2006/relationships/image" Target="../media/image-13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image" Target="../media/image-14-2.png"/><Relationship Id="rId3" Type="http://schemas.openxmlformats.org/officeDocument/2006/relationships/image" Target="../media/image-14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png"/><Relationship Id="rId3" Type="http://schemas.openxmlformats.org/officeDocument/2006/relationships/image" Target="../media/image-15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image" Target="../media/image-16-2.png"/><Relationship Id="rId3" Type="http://schemas.openxmlformats.org/officeDocument/2006/relationships/image" Target="../media/image-16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image" Target="../media/image-17-2.png"/><Relationship Id="rId3" Type="http://schemas.openxmlformats.org/officeDocument/2006/relationships/image" Target="../media/image-17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image" Target="../media/image-18-2.png"/><Relationship Id="rId3" Type="http://schemas.openxmlformats.org/officeDocument/2006/relationships/image" Target="../media/image-18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image" Target="../media/image-19-2.png"/><Relationship Id="rId3" Type="http://schemas.openxmlformats.org/officeDocument/2006/relationships/image" Target="../media/image-19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image" Target="../media/image-20-2.png"/><Relationship Id="rId3" Type="http://schemas.openxmlformats.org/officeDocument/2006/relationships/image" Target="../media/image-20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1-1.png"/><Relationship Id="rId2" Type="http://schemas.openxmlformats.org/officeDocument/2006/relationships/image" Target="../media/image-21-2.png"/><Relationship Id="rId3" Type="http://schemas.openxmlformats.org/officeDocument/2006/relationships/image" Target="../media/image-21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2-1.png"/><Relationship Id="rId2" Type="http://schemas.openxmlformats.org/officeDocument/2006/relationships/image" Target="../media/image-22-2.png"/><Relationship Id="rId3" Type="http://schemas.openxmlformats.org/officeDocument/2006/relationships/image" Target="../media/image-22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3-1.png"/><Relationship Id="rId2" Type="http://schemas.openxmlformats.org/officeDocument/2006/relationships/image" Target="../media/image-23-2.png"/><Relationship Id="rId3" Type="http://schemas.openxmlformats.org/officeDocument/2006/relationships/image" Target="../media/image-23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4-1.png"/><Relationship Id="rId2" Type="http://schemas.openxmlformats.org/officeDocument/2006/relationships/image" Target="../media/image-24-2.png"/><Relationship Id="rId3" Type="http://schemas.openxmlformats.org/officeDocument/2006/relationships/image" Target="../media/image-24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5-1.png"/><Relationship Id="rId2" Type="http://schemas.openxmlformats.org/officeDocument/2006/relationships/image" Target="../media/image-25-2.png"/><Relationship Id="rId3" Type="http://schemas.openxmlformats.org/officeDocument/2006/relationships/image" Target="../media/image-25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6-1.png"/><Relationship Id="rId2" Type="http://schemas.openxmlformats.org/officeDocument/2006/relationships/image" Target="../media/image-26-2.png"/><Relationship Id="rId3" Type="http://schemas.openxmlformats.org/officeDocument/2006/relationships/image" Target="../media/image-26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7-1.png"/><Relationship Id="rId2" Type="http://schemas.openxmlformats.org/officeDocument/2006/relationships/image" Target="../media/image-27-2.png"/><Relationship Id="rId3" Type="http://schemas.openxmlformats.org/officeDocument/2006/relationships/image" Target="../media/image-27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8-1.png"/><Relationship Id="rId2" Type="http://schemas.openxmlformats.org/officeDocument/2006/relationships/image" Target="../media/image-28-2.png"/><Relationship Id="rId3" Type="http://schemas.openxmlformats.org/officeDocument/2006/relationships/image" Target="../media/image-28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9-1.png"/><Relationship Id="rId2" Type="http://schemas.openxmlformats.org/officeDocument/2006/relationships/image" Target="../media/image-29-2.png"/><Relationship Id="rId3" Type="http://schemas.openxmlformats.org/officeDocument/2006/relationships/image" Target="../media/image-29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0-1.png"/><Relationship Id="rId2" Type="http://schemas.openxmlformats.org/officeDocument/2006/relationships/image" Target="../media/image-30-2.png"/><Relationship Id="rId3" Type="http://schemas.openxmlformats.org/officeDocument/2006/relationships/image" Target="../media/image-30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1-1.png"/><Relationship Id="rId2" Type="http://schemas.openxmlformats.org/officeDocument/2006/relationships/image" Target="../media/image-31-2.png"/><Relationship Id="rId3" Type="http://schemas.openxmlformats.org/officeDocument/2006/relationships/image" Target="../media/image-31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2-1.png"/><Relationship Id="rId2" Type="http://schemas.openxmlformats.org/officeDocument/2006/relationships/image" Target="../media/image-32-2.png"/><Relationship Id="rId3" Type="http://schemas.openxmlformats.org/officeDocument/2006/relationships/image" Target="../media/image-32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3-1.png"/><Relationship Id="rId2" Type="http://schemas.openxmlformats.org/officeDocument/2006/relationships/image" Target="../media/image-33-2.png"/><Relationship Id="rId3" Type="http://schemas.openxmlformats.org/officeDocument/2006/relationships/image" Target="../media/image-33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4-1.png"/><Relationship Id="rId2" Type="http://schemas.openxmlformats.org/officeDocument/2006/relationships/image" Target="../media/image-34-2.png"/><Relationship Id="rId3" Type="http://schemas.openxmlformats.org/officeDocument/2006/relationships/image" Target="../media/image-34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5-1.png"/><Relationship Id="rId2" Type="http://schemas.openxmlformats.org/officeDocument/2006/relationships/image" Target="../media/image-35-2.png"/><Relationship Id="rId3" Type="http://schemas.openxmlformats.org/officeDocument/2006/relationships/image" Target="../media/image-35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6-1.png"/><Relationship Id="rId2" Type="http://schemas.openxmlformats.org/officeDocument/2006/relationships/image" Target="../media/image-36-2.png"/><Relationship Id="rId3" Type="http://schemas.openxmlformats.org/officeDocument/2006/relationships/image" Target="../media/image-36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7-1.png"/><Relationship Id="rId2" Type="http://schemas.openxmlformats.org/officeDocument/2006/relationships/image" Target="../media/image-37-2.png"/><Relationship Id="rId3" Type="http://schemas.openxmlformats.org/officeDocument/2006/relationships/image" Target="../media/image-37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8-1.png"/><Relationship Id="rId2" Type="http://schemas.openxmlformats.org/officeDocument/2006/relationships/image" Target="../media/image-38-2.png"/><Relationship Id="rId3" Type="http://schemas.openxmlformats.org/officeDocument/2006/relationships/image" Target="../media/image-38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9-1.png"/><Relationship Id="rId2" Type="http://schemas.openxmlformats.org/officeDocument/2006/relationships/image" Target="../media/image-39-2.png"/><Relationship Id="rId3" Type="http://schemas.openxmlformats.org/officeDocument/2006/relationships/image" Target="../media/image-39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0-1.png"/><Relationship Id="rId2" Type="http://schemas.openxmlformats.org/officeDocument/2006/relationships/image" Target="../media/image-40-2.png"/><Relationship Id="rId3" Type="http://schemas.openxmlformats.org/officeDocument/2006/relationships/image" Target="../media/image-40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1-1.png"/><Relationship Id="rId2" Type="http://schemas.openxmlformats.org/officeDocument/2006/relationships/image" Target="../media/image-41-2.png"/><Relationship Id="rId3" Type="http://schemas.openxmlformats.org/officeDocument/2006/relationships/image" Target="../media/image-41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2-1.png"/><Relationship Id="rId2" Type="http://schemas.openxmlformats.org/officeDocument/2006/relationships/image" Target="../media/image-42-2.png"/><Relationship Id="rId3" Type="http://schemas.openxmlformats.org/officeDocument/2006/relationships/image" Target="../media/image-42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Calculate frequency density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histograms/slide_diagrams/slide1_q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1357086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histograms/slide_diagrams/slide1_q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123978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Find a proportion or percentage in a range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histograms/slide_diagrams/slide10_q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1914711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histograms/slide_diagrams/slide10_q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181316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Find a probability from a histogram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histograms/slide_diagrams/slide11_q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1825623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histograms/slide_diagrams/slide11_q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180927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Find the total frequency from a histogram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histograms/slide_diagrams/slide12_q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1733228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histograms/slide_diagrams/slide12_q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177362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Frequency from a difference between bars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histograms/slide_diagrams/slide13_q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733042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histograms/slide_diagrams/slide13_q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73537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Estimate the value at a position along the data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histograms/slide_diagrams/slide14_q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1697067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histograms/slide_diagrams/slide14_q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169706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Estimate the median from a histogram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histograms/slide_diagrams/slide15_q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1681342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histograms/slide_diagrams/slide15_q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169098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Estimate the mean from a histogram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histograms/slide_diagrams/slide16_q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1654224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histograms/slide_diagrams/slide16_q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165306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Estimate a quartile / the IQR from a histogram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histograms/slide_diagrams/slide17_q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2730104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histograms/slide_diagrams/slide17_q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273010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Reconstruct a missing frequency-density scale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histograms/slide_diagrams/slide18_q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1888699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histograms/slide_diagrams/slide18_q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188869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Compare a table dataset with a histogram dataset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histograms/slide_diagrams/slide19_q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2963816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histograms/slide_diagrams/slide19_q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290582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Frequency density from a single class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histograms/slide_diagrams/slide2_q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394692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histograms/slide_diagrams/slide2_q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39053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Express a frequency in terms of an unknown n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histograms/slide_diagrams/slide20_q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564476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histograms/slide_diagrams/slide20_q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56056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Complete the frequency-density column and draw the histogram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histograms/slide_diagrams/slide21_q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3039486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histograms/slide_diagrams/slide21_q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303948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Calculate frequency density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histograms/slide_diagrams/slide1_s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1899975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histograms/slide_diagrams/slide1_s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176936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Frequency density from a single class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histograms/slide_diagrams/slide2_s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1000506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histograms/slide_diagrams/slide2_s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100050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Find a frequency from a histogram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histograms/slide_diagrams/slide3_s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2121762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histograms/slide_diagrams/slide3_s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212176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Complete a frequency table from a histogram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histograms/slide_diagrams/slide4_s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2831480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histograms/slide_diagrams/slide4_s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283148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Find the bar height (frequency density) to draw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histograms/slide_diagrams/slide5_s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1769367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histograms/slide_diagrams/slide5_s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176936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Estimate frequency over a range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histograms/slide_diagrams/slide6_s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2121762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histograms/slide_diagrams/slide6_s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212176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Estimate a frequency for part of a bar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histograms/slide_diagrams/slide7_s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2296727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histograms/slide_diagrams/slide7_s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212176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Estimate a frequency using the value of each square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histograms/slide_diagrams/slide8_s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2121762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histograms/slide_diagrams/slide8_s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212176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Find a frequency from a histogram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histograms/slide_diagrams/slide3_q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1672995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histograms/slide_diagrams/slide3_q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1629091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Use one frequency to find another (scaling)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histograms/slide_diagrams/slide9_s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2301656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histograms/slide_diagrams/slide9_s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229426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Find a proportion or percentage in a range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histograms/slide_diagrams/slide10_s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2195691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histograms/slide_diagrams/slide10_s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2195691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Find a probability from a histogram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histograms/slide_diagrams/slide11_s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2365727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histograms/slide_diagrams/slide11_s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2365727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Find the total frequency from a histogram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histograms/slide_diagrams/slide12_s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2121762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histograms/slide_diagrams/slide12_s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2121762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Frequency from a difference between bars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histograms/slide_diagrams/slide13_s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1338115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histograms/slide_diagrams/slide13_s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1343043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Estimate the value at a position along the data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histograms/slide_diagrams/slide14_s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2296727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histograms/slide_diagrams/slide14_s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2296727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Estimate the median from a histogram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histograms/slide_diagrams/slide15_s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2126690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histograms/slide_diagrams/slide15_s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212669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Estimate the mean from a histogram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histograms/slide_diagrams/slide16_s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2356126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histograms/slide_diagrams/slide16_s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2356126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Estimate a quartile / the IQR from a histogram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histograms/slide_diagrams/slide17_s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41372" cy="3232404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histograms/slide_diagrams/slide17_s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41372" cy="3232404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Reconstruct a missing frequency-density scale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histograms/slide_diagrams/slide18_s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2821623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histograms/slide_diagrams/slide18_s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282162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Complete a frequency table from a histogram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histograms/slide_diagrams/slide4_q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2492298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histograms/slide_diagrams/slide4_q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2492298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Compare a table dataset with a histogram dataset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histograms/slide_diagrams/slide19_s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267629" cy="3232404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histograms/slide_diagrams/slide19_s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267629" cy="3232404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Express a frequency in terms of an unknown n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histograms/slide_diagrams/slide20_s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1414508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histograms/slide_diagrams/slide20_s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1414508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Complete the frequency-density column and draw the histogram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histograms/slide_diagrams/slide21_s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2296172" cy="3232404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histograms/slide_diagrams/slide21_s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2296172" cy="323240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Find the bar height (frequency density) to draw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histograms/slide_diagrams/slide5_q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1346425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histograms/slide_diagrams/slide5_q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13464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Estimate frequency over a range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histograms/slide_diagrams/slide6_q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1629091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histograms/slide_diagrams/slide6_q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171060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Estimate a frequency for part of a bar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histograms/slide_diagrams/slide7_q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1710604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histograms/slide_diagrams/slide7_q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166708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Estimate a frequency using the value of each square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histograms/slide_diagrams/slide8_q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1651907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histograms/slide_diagrams/slide8_q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165190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Use one frequency to find another (scaling)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histograms/slide_diagrams/slide9_q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1829753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histograms/slide_diagrams/slide9_q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202368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42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2026-06-14T14:36:24Z</dcterms:created>
  <dcterms:modified xsi:type="dcterms:W3CDTF">2026-06-14T14:36:24Z</dcterms:modified>
</cp:coreProperties>
</file>