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a list of directed numbers (ascending / descending)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2234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223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Substitute negative values into a simple expression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0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068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0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02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of operations including negatives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1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8728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1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060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difference between two values (one or both negative)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9544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908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a list of directed numbers (ascending / descending)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17793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029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directed numbers / insert &lt; or &gt;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1098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32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3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97874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3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0395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and subtract directed numbers in a chain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4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81249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4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8124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Multiply or divide two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5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945962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5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1945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Two-step product / quotient with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6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873901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6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8739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 change / difference in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7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3046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7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30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 two directed numbers / insert &lt; or &gt;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2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19728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2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33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balance / money in context (overdrawn)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8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2554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8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255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 level / depth &amp; height difference in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9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1814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9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181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Substitute negative values into a simple expression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0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78674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0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535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of operations including negatives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1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2446867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1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20906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difference between two values (one or both negative)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12_s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850710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12_s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847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or subtract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3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651723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3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715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00897B"/>
          </a:solidFill>
          <a:ln w="12700">
            <a:solidFill>
              <a:srgbClr val="00897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Edexcel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and subtract directed numbers in a chain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4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472646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4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436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Multiply or divide two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5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6819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5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68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Two-step product / quotient with directed numbers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6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55393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6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553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Temperature change / difference in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7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98514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7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4137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6A1B9A"/>
          </a:solidFill>
          <a:ln w="12700">
            <a:solidFill>
              <a:srgbClr val="6A1B9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AQA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balance / money in context (overdrawn)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8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61569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8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623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66928"/>
            <a:ext cx="9144000" cy="0"/>
          </a:xfrm>
          <a:prstGeom prst="line">
            <a:avLst/>
          </a:prstGeom>
          <a:noFill/>
          <a:ln w="12700">
            <a:solidFill>
              <a:srgbClr val="E0E0E0"/>
            </a:solidFill>
            <a:prstDash val="solid"/>
          </a:ln>
        </p:spPr>
      </p:sp>
      <p:pic>
        <p:nvPicPr>
          <p:cNvPr id="4" name="Image 0" descr="/Users/moladak/Claude/Projects/MathedUp/assets/Mathedup_Logo_origina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100584"/>
            <a:ext cx="1632849" cy="365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7680960" y="118872"/>
            <a:ext cx="1143000" cy="310896"/>
          </a:xfrm>
          <a:prstGeom prst="roundRect">
            <a:avLst>
              <a:gd name="adj" fmla="val 23529"/>
            </a:avLst>
          </a:prstGeom>
          <a:solidFill>
            <a:srgbClr val="1565C0"/>
          </a:solidFill>
          <a:ln w="12700">
            <a:solidFill>
              <a:srgbClr val="1565C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680960" y="118872"/>
            <a:ext cx="1143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OCR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0" y="603504"/>
            <a:ext cx="91440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 level / depth &amp; height difference in context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572000" y="1024128"/>
            <a:ext cx="0" cy="3799332"/>
          </a:xfrm>
          <a:prstGeom prst="line">
            <a:avLst/>
          </a:prstGeom>
          <a:noFill/>
          <a:ln w="19050">
            <a:solidFill>
              <a:srgbClr val="E0E0E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20040" y="1005840"/>
            <a:ext cx="1097280" cy="256032"/>
          </a:xfrm>
          <a:prstGeom prst="roundRect">
            <a:avLst>
              <a:gd name="adj" fmla="val 35714"/>
            </a:avLst>
          </a:prstGeom>
          <a:solidFill>
            <a:srgbClr val="DC2626"/>
          </a:solidFill>
          <a:ln w="12700">
            <a:solidFill>
              <a:srgbClr val="DC262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20040" y="1005840"/>
            <a:ext cx="10972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3200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2" name="Image 1" descr="/Users/moladak/Claude/Projects/MathedUp/output/gcse/negative-numbers/slide_diagrams/slide9_q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3886200" cy="388345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663440" y="1005840"/>
            <a:ext cx="1280160" cy="256032"/>
          </a:xfrm>
          <a:prstGeom prst="roundRect">
            <a:avLst>
              <a:gd name="adj" fmla="val 35714"/>
            </a:avLst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663440" y="1005840"/>
            <a:ext cx="12801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Turn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663440" y="1335024"/>
            <a:ext cx="4160520" cy="3488436"/>
          </a:xfrm>
          <a:prstGeom prst="rect">
            <a:avLst/>
          </a:prstGeom>
          <a:solidFill>
            <a:srgbClr val="FFFFFF"/>
          </a:solidFill>
          <a:ln w="12700">
            <a:solidFill>
              <a:srgbClr val="E0E0E0"/>
            </a:solidFill>
            <a:prstDash val="solid"/>
          </a:ln>
        </p:spPr>
      </p:sp>
      <p:pic>
        <p:nvPicPr>
          <p:cNvPr id="16" name="Image 2" descr="/Users/moladak/Claude/Projects/MathedUp/output/gcse/negative-numbers/slide_diagrams/slide9_q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63040"/>
            <a:ext cx="3886200" cy="3815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2026-06-14T23:27:41Z</dcterms:created>
  <dcterms:modified xsi:type="dcterms:W3CDTF">2026-06-14T23:27:41Z</dcterms:modified>
</cp:coreProperties>
</file>