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notesMasterIdLst>
    <p:notesMasterId r:id="rId38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image" Target="../media/image-21-2.png"/><Relationship Id="rId3" Type="http://schemas.openxmlformats.org/officeDocument/2006/relationships/image" Target="../media/image-2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image" Target="../media/image-22-2.png"/><Relationship Id="rId3" Type="http://schemas.openxmlformats.org/officeDocument/2006/relationships/image" Target="../media/image-2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image" Target="../media/image-23-2.png"/><Relationship Id="rId3" Type="http://schemas.openxmlformats.org/officeDocument/2006/relationships/image" Target="../media/image-2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image" Target="../media/image-24-2.png"/><Relationship Id="rId3" Type="http://schemas.openxmlformats.org/officeDocument/2006/relationships/image" Target="../media/image-2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image" Target="../media/image-25-2.png"/><Relationship Id="rId3" Type="http://schemas.openxmlformats.org/officeDocument/2006/relationships/image" Target="../media/image-2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image" Target="../media/image-26-2.png"/><Relationship Id="rId3" Type="http://schemas.openxmlformats.org/officeDocument/2006/relationships/image" Target="../media/image-2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image" Target="../media/image-27-2.png"/><Relationship Id="rId3" Type="http://schemas.openxmlformats.org/officeDocument/2006/relationships/image" Target="../media/image-2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image" Target="../media/image-28-2.png"/><Relationship Id="rId3" Type="http://schemas.openxmlformats.org/officeDocument/2006/relationships/image" Target="../media/image-2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image" Target="../media/image-29-2.png"/><Relationship Id="rId3" Type="http://schemas.openxmlformats.org/officeDocument/2006/relationships/image" Target="../media/image-2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png"/><Relationship Id="rId2" Type="http://schemas.openxmlformats.org/officeDocument/2006/relationships/image" Target="../media/image-30-2.png"/><Relationship Id="rId3" Type="http://schemas.openxmlformats.org/officeDocument/2006/relationships/image" Target="../media/image-3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1-1.png"/><Relationship Id="rId2" Type="http://schemas.openxmlformats.org/officeDocument/2006/relationships/image" Target="../media/image-31-2.png"/><Relationship Id="rId3" Type="http://schemas.openxmlformats.org/officeDocument/2006/relationships/image" Target="../media/image-3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2-1.png"/><Relationship Id="rId2" Type="http://schemas.openxmlformats.org/officeDocument/2006/relationships/image" Target="../media/image-32-2.png"/><Relationship Id="rId3" Type="http://schemas.openxmlformats.org/officeDocument/2006/relationships/image" Target="../media/image-3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3-1.png"/><Relationship Id="rId2" Type="http://schemas.openxmlformats.org/officeDocument/2006/relationships/image" Target="../media/image-33-2.png"/><Relationship Id="rId3" Type="http://schemas.openxmlformats.org/officeDocument/2006/relationships/image" Target="../media/image-3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4-1.png"/><Relationship Id="rId2" Type="http://schemas.openxmlformats.org/officeDocument/2006/relationships/image" Target="../media/image-34-2.png"/><Relationship Id="rId3" Type="http://schemas.openxmlformats.org/officeDocument/2006/relationships/image" Target="../media/image-3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5-1.png"/><Relationship Id="rId2" Type="http://schemas.openxmlformats.org/officeDocument/2006/relationships/image" Target="../media/image-35-2.png"/><Relationship Id="rId3" Type="http://schemas.openxmlformats.org/officeDocument/2006/relationships/image" Target="../media/image-3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6-1.png"/><Relationship Id="rId2" Type="http://schemas.openxmlformats.org/officeDocument/2006/relationships/image" Target="../media/image-36-2.png"/><Relationship Id="rId3" Type="http://schemas.openxmlformats.org/officeDocument/2006/relationships/image" Target="../media/image-3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Independent tree: P(both) / P(at least one)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1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611890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1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6118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Form an equation to find an unknown count/probability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10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730405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10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7304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Three first-stage outcomes (select the route)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11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393993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11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38520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OCR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Complete the tree then work out a probability (multi-part)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12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065468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12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0825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OCR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Decimal tree, two different stages: complete then work out (multi-part)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13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981311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13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9458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OCR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Conditional decimal tree: complete then work out (multi-part)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14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128553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14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09277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OCR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Algebraic-probability tree: complete in terms of x, form P(route)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15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227195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15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22451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Complete-the-tree then P(both / exactly one / at least one) — single MCQ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16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737297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16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7563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Without replacement: P(both) from the completed tree — single MCQ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17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601987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17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6130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Without replacement, algebraic: form an equation in n and solve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18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711326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18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71132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Independent tree: P(both) / P(at least one)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1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272084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1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2720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Independent tree: a specific ordered pair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2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569635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2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61189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Independent tree: a specific ordered pair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2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272084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2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27208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Independent tree: P(same colour) / P(different colours)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3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272084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3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27454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Complete a tree (find a missing branch probability)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4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368192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4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36572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Two different contexts (two bags / two stages)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5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523442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5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19569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Without replacement: P(both) / P(one of each)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6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104512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6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10204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Without replacement: P(same colour) / P(at least one)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7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523442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7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10204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Conditional / dependent context (faulty, weather, late)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8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695943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8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6984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Decimal-probability tree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9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121762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9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12176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Form an equation to find an unknown count/probability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10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591937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10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59193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Three first-stage outcomes (select the route)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11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146405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11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1464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Independent tree: P(same colour) / P(different colours)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3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611890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3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57343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OCR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Complete the tree then work out a probability (multi-part)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12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677851" cy="3232404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12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675199" cy="323240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OCR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Decimal tree, two different stages: complete then work out (multi-part)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13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3095160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13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309516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OCR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Conditional decimal tree: complete then work out (multi-part)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14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3095160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14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47171" cy="323240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1565C0"/>
          </a:solidFill>
          <a:ln w="12700">
            <a:solidFill>
              <a:srgbClr val="1565C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OCR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Algebraic-probability tree: complete in terms of x, form P(route)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15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3095160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15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92512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Complete-the-tree then P(both / exactly one / at least one) — single MCQ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16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198155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16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37312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Without replacement: P(both) from the completed tree — single MCQ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17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373120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17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37312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Without replacement, algebraic: form an equation in n and solve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18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791546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18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79154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Complete a tree (find a missing branch probability)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4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760300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4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77212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Two different contexts (two bags / two stages)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5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564122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5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5641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Without replacement: P(both) / P(one of each)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6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394348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6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4024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Without replacement: P(same colour) / P(at least one)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7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591805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7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6428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Conditional / dependent context (faulty, weather, late)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8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019642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8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0223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Decimal-probability tree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probability-trees/slide_diagrams/slide9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670864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probability-trees/slide_diagrams/slide9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67086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2026-06-15T08:26:30Z</dcterms:created>
  <dcterms:modified xsi:type="dcterms:W3CDTF">2026-06-15T08:26:30Z</dcterms:modified>
</cp:coreProperties>
</file>