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with the quadratic formula (surd form)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41742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08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k for which the equation has equal (repeated) roots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10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40498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10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808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with the quadratic formula (surd form)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46132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4613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with the quadratic formula (to 2 d.p.)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47858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478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with the quadratic formula (to 2 d.p.) — single answer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3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47858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3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4785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 out the discriminant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4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9263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4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8926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the discriminant to find the nature of the roots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5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02022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5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0202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Rearrange into ax² + bx + c = 0, then solve (2 d.p.)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6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42906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6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979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 a quadratic from an area context, then solve (2 d.p.)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7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79944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7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7994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AQA: circle the two roots of a factorised quadratic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8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25610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8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1717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 out the equation from a quadratic-formula substitution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9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76690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9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7595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with the quadratic formula (to 2 d.p.)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43467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346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k for which the equation has equal (repeated) roots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10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19764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10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197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 with the quadratic formula (to 2 d.p.) — single answer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3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44388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3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438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 out the discriminant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4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53076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4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5307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the discriminant to find the nature of the roots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5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42065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5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292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Rearrange into ax² + bx + c = 0, then solve (2 d.p.)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6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1875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6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387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 a quadratic from an area context, then solve (2 d.p.)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7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13506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7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135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AQA: circle the two roots of a factorised quadratic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8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2755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8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275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 out the equation from a quadratic-formula substitution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quadratic-formula/slide_diagrams/slide9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72425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quadratic-formula/slide_diagrams/slide9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732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2026-06-15T08:20:32Z</dcterms:created>
  <dcterms:modified xsi:type="dcterms:W3CDTF">2026-06-15T08:20:32Z</dcterms:modified>
</cp:coreProperties>
</file>