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png"/><Relationship Id="rId3" Type="http://schemas.openxmlformats.org/officeDocument/2006/relationships/image" Target="../media/image-2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png"/><Relationship Id="rId3" Type="http://schemas.openxmlformats.org/officeDocument/2006/relationships/image" Target="../media/image-2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a sequence using the term-to-term rule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81093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8109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missing term in a Fibonacci-type sequence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10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75053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10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7505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a pattern given as a number sequence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1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80646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1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7683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many more for the next pattern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1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72849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1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7431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a sequence using the term-to-term rule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85726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857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and describe the term-to-term rule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71622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7162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a sequence that goes below zero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3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3005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3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974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missing term in a sequence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4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06508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4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0650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two missing terms in a sequence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5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63810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5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4564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a special sequence (square / cube / triangular)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6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45885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6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7617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a special sequence (AQA circle)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7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77729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7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7772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and describe the term-to-term rule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75667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7566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Decide whether a number is a square / cube / triangular number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8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01282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8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0177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a Fibonacci-type sequence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9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1308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9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130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missing term in a Fibonacci-type sequence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10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1554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10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155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a pattern given as a number sequence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1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0322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1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0322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many more for the next pattern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1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20464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1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2046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a sequence that goes below zero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3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85686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3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8568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missing term in a sequence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4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92341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4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9234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two missing terms in a sequence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5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4274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5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412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a special sequence (square / cube / triangular)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6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60923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6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7356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a special sequence (AQA circle)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7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93962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7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9396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Decide whether a number is a square / cube / triangular number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8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6527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8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606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a Fibonacci-type sequence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equences-patterns/slide_diagrams/slide9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92214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equences-patterns/slide_diagrams/slide9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9221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2026-06-14T23:40:17Z</dcterms:created>
  <dcterms:modified xsi:type="dcterms:W3CDTF">2026-06-14T23:40:17Z</dcterms:modified>
</cp:coreProperties>
</file>