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a linear pair by elimination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50088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938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a linear pair with a parameter, answers in terms of p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3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19367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3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1936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up and solve simultaneous equations from a context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4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4797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4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504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a linear &amp; quadratic pair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5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2392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5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a line &amp; circle pair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6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5565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6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556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 graph to interpret a simultaneous solution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7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63680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7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63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a linear pair by substitution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0585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086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a linear pair with a parameter, answers in terms of p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3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8943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3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894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up and solve simultaneous equations from a context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4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53287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4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5610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a linear &amp; quadratic pair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5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2275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5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988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a line &amp; circle pair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6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2811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6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281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 graph to interpret a simultaneous solution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7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51917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7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5191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a linear pair by elimination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09976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0770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a linear pair by substitution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multaneous-equations/slide_diagrams/slide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15033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multaneous-equations/slide_diagrams/slide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1531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2026-06-14T14:54:57Z</dcterms:created>
  <dcterms:modified xsi:type="dcterms:W3CDTF">2026-06-14T14:54:57Z</dcterms:modified>
</cp:coreProperties>
</file>