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— find a missing side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6432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353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resulting bearing (sine/cosine rule)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80293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768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— "show that" an angle (nearest degree)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62244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866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error in a sine/cosine rule solution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3469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373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— find a missing side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5483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54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— find a missing angle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42733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4273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— find a missing side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9465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946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— find a missing angle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31890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3189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— find the perimeter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9465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946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Area of a triangle = ½ab sin C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3265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326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 known area to find a side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4076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407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— find a missing angle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64919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6491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in a bearings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6469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646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then area (multi-step)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42487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4248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resulting bearing (sine/cosine rule)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85365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8561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— "show that" an angle (nearest degree)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36572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3657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error in a sine/cosine rule solution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1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46676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1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469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— find a missing side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2703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27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— find a missing angle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7709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06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— find the perimeter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4352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43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Area of a triangle = ½ab sin C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9275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621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 known area to find a side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60036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74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rule in a bearings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8287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82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Sine rule then area (multi-step)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sine-cosine-rule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60995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sine-cosine-rule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6099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2026-06-15T09:08:07Z</dcterms:created>
  <dcterms:modified xsi:type="dcterms:W3CDTF">2026-06-15T09:08:07Z</dcterms:modified>
</cp:coreProperties>
</file>